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009" r:id="rId3"/>
    <p:sldId id="1015" r:id="rId4"/>
    <p:sldId id="1011" r:id="rId5"/>
    <p:sldId id="1016" r:id="rId6"/>
    <p:sldId id="1018" r:id="rId7"/>
    <p:sldId id="1020" r:id="rId8"/>
    <p:sldId id="1023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6  Weather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听力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专项提优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选出你所听到的内容。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cloudy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coat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0520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windy today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fly kites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9683" y="152491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329833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cold in Beijing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0521" y="279003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4599513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 is sunny and warm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go to the park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19683" y="408948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2031325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11502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an umbrella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Today is rainy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4532" y="152527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33482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weather like today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58123" y="278920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926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选择合适的答语。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beautiful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sunny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No,it’s cold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 can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cold outside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in Sydney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Sydney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0520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weather like in Hefei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8736" y="151980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285263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cold in Sydney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28736" y="278014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465313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I go outside now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30540" y="408639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9" name="内容占位符 4"/>
          <p:cNvSpPr txBox="1">
            <a:spLocks/>
          </p:cNvSpPr>
          <p:nvPr/>
        </p:nvSpPr>
        <p:spPr bwMode="auto">
          <a:xfrm>
            <a:off x="360854" y="588660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are you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30120" y="536849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Tina is in Kunming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hot and sunny in Kunming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Tina can fly a kite outside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Tina doesn’t like the weather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99803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Tina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in Kunming now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so great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warm and sunny here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flowers are beautiful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fly a kite outside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9683" y="152035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38919" y="2164609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29301" y="279647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06310" y="3419947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6562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选词填空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天气预报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355" y="917429"/>
            <a:ext cx="2583579" cy="35883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171368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morning, everyone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7</a:t>
            </a:r>
            <a:r>
              <a:rPr lang="zh-CN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</a:t>
            </a:r>
            <a:r>
              <a:rPr lang="en-US" altLang="zh-CN" sz="2400" b="1" dirty="0" err="1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b="1" dirty="0" err="1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err="1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Here’s the weather report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</a:t>
            </a:r>
            <a:r>
              <a:rPr lang="en-US" altLang="zh-CN" sz="2400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Beijing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take your umbrella today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</a:t>
            </a:r>
            <a:r>
              <a:rPr lang="en-US" altLang="zh-CN" sz="2400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New York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</a:t>
            </a:r>
            <a:r>
              <a:rPr lang="en-US" altLang="zh-CN" sz="2400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Toronto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</a:t>
            </a:r>
            <a:r>
              <a:rPr lang="en-US" altLang="zh-CN" sz="2400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Sydney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You’d better stay at home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Finally, it’s </a:t>
            </a:r>
            <a:r>
              <a:rPr lang="en-US" altLang="zh-CN" sz="2400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cloudy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London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care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Goodbye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>
              <a:solidFill>
                <a:srgbClr val="000000"/>
              </a:solidFill>
              <a:uFill>
                <a:solidFill>
                  <a:srgbClr val="ED028C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886" y="1570551"/>
            <a:ext cx="5760640" cy="479103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444465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cloudy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algn="dist"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morning,everyone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7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Here’s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weather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report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 algn="dist"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your umbrella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New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York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Toronto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Sydney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You’d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better stay at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London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Goodbye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矩形 7"/>
          <p:cNvSpPr/>
          <p:nvPr/>
        </p:nvSpPr>
        <p:spPr>
          <a:xfrm>
            <a:off x="943625" y="2569698"/>
            <a:ext cx="8851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rainy</a:t>
            </a:r>
            <a:endParaRPr lang="zh-CN" altLang="en-US" sz="2400" dirty="0"/>
          </a:p>
        </p:txBody>
      </p:sp>
      <p:sp>
        <p:nvSpPr>
          <p:cNvPr id="9" name="矩形 8"/>
          <p:cNvSpPr/>
          <p:nvPr/>
        </p:nvSpPr>
        <p:spPr>
          <a:xfrm>
            <a:off x="8318416" y="2638825"/>
            <a:ext cx="9541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warm</a:t>
            </a:r>
            <a:endParaRPr lang="zh-CN" altLang="en-US" sz="2400" dirty="0"/>
          </a:p>
        </p:txBody>
      </p:sp>
      <p:sp>
        <p:nvSpPr>
          <p:cNvPr id="10" name="矩形 9"/>
          <p:cNvSpPr/>
          <p:nvPr/>
        </p:nvSpPr>
        <p:spPr>
          <a:xfrm>
            <a:off x="839431" y="3136797"/>
            <a:ext cx="989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windy</a:t>
            </a:r>
            <a:endParaRPr lang="zh-CN" altLang="en-US" sz="2400" dirty="0"/>
          </a:p>
        </p:txBody>
      </p:sp>
      <p:sp>
        <p:nvSpPr>
          <p:cNvPr id="11" name="矩形 10"/>
          <p:cNvSpPr/>
          <p:nvPr/>
        </p:nvSpPr>
        <p:spPr>
          <a:xfrm>
            <a:off x="4511030" y="3190587"/>
            <a:ext cx="7312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cold</a:t>
            </a:r>
            <a:endParaRPr lang="zh-CN" altLang="en-US" sz="2400" dirty="0"/>
          </a:p>
        </p:txBody>
      </p:sp>
      <p:sp>
        <p:nvSpPr>
          <p:cNvPr id="12" name="矩形 11"/>
          <p:cNvSpPr/>
          <p:nvPr/>
        </p:nvSpPr>
        <p:spPr>
          <a:xfrm>
            <a:off x="839934" y="3685678"/>
            <a:ext cx="10567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cloudy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653956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5236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和爸爸在打电话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询问爸爸在外地出差的情况。听录音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916832"/>
            <a:ext cx="11485848" cy="451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M1</a:t>
            </a:r>
            <a:r>
              <a:rPr lang="zh-CN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Dad, where are you</a:t>
            </a:r>
            <a:r>
              <a:rPr lang="zh-CN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uFill>
                <a:solidFill>
                  <a:srgbClr val="ED028C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M2</a:t>
            </a:r>
            <a:r>
              <a:rPr lang="zh-CN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in Sydney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uFill>
                <a:solidFill>
                  <a:srgbClr val="ED028C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M1</a:t>
            </a:r>
            <a:r>
              <a:rPr lang="zh-CN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there</a:t>
            </a:r>
            <a:r>
              <a:rPr lang="zh-CN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uFill>
                <a:solidFill>
                  <a:srgbClr val="ED028C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M2</a:t>
            </a:r>
            <a:r>
              <a:rPr lang="zh-CN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uFill>
                <a:solidFill>
                  <a:srgbClr val="ED028C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M1</a:t>
            </a:r>
            <a:r>
              <a:rPr lang="zh-CN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swim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zh-CN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uFill>
                <a:solidFill>
                  <a:srgbClr val="ED028C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M2</a:t>
            </a:r>
            <a:r>
              <a:rPr lang="zh-CN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water is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</a:t>
            </a:r>
            <a:endParaRPr lang="zh-CN" altLang="zh-CN" sz="1200" dirty="0" smtClean="0">
              <a:solidFill>
                <a:srgbClr val="000000"/>
              </a:solidFill>
              <a:uFill>
                <a:solidFill>
                  <a:srgbClr val="ED028C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Beijing</a:t>
            </a:r>
            <a:r>
              <a:rPr lang="zh-CN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uFill>
                <a:solidFill>
                  <a:srgbClr val="ED028C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M1</a:t>
            </a:r>
            <a:r>
              <a:rPr lang="zh-CN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Beijing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uFill>
                <a:solidFill>
                  <a:srgbClr val="ED028C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057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Dad,where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in Sydney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there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swim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is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about Beijing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Beijing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21024" y="2132856"/>
            <a:ext cx="14205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weather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422798" y="2774728"/>
            <a:ext cx="6848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hot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414352" y="2711357"/>
            <a:ext cx="11047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sunny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092403" y="3418825"/>
            <a:ext cx="12827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outside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517855" y="4068019"/>
            <a:ext cx="1082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warm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557079" y="4697985"/>
            <a:ext cx="8018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cool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673152" y="4625977"/>
            <a:ext cx="1124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windy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2938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356</Words>
  <Application>Microsoft Office PowerPoint</Application>
  <PresentationFormat>自定义</PresentationFormat>
  <Paragraphs>81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359</cp:revision>
  <dcterms:created xsi:type="dcterms:W3CDTF">2020-11-06T05:24:00Z</dcterms:created>
  <dcterms:modified xsi:type="dcterms:W3CDTF">2025-06-24T03:03:18Z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